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6858000" cy="9144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3" autoAdjust="0"/>
    <p:restoredTop sz="94660"/>
  </p:normalViewPr>
  <p:slideViewPr>
    <p:cSldViewPr>
      <p:cViewPr varScale="1">
        <p:scale>
          <a:sx n="51" d="100"/>
          <a:sy n="51" d="100"/>
        </p:scale>
        <p:origin x="-2076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33400" y="2438400"/>
            <a:ext cx="5829300" cy="1960033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Книга памяти</a:t>
            </a:r>
            <a:endParaRPr lang="ru-RU" sz="72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" name="Заголовок 7"/>
          <p:cNvSpPr txBox="1">
            <a:spLocks/>
          </p:cNvSpPr>
          <p:nvPr/>
        </p:nvSpPr>
        <p:spPr>
          <a:xfrm>
            <a:off x="533400" y="304800"/>
            <a:ext cx="5829300" cy="1960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«Гимназия №27 с татарским языком обучения» </a:t>
            </a:r>
            <a:r>
              <a:rPr kumimoji="0" lang="ru-RU" sz="7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Вахитовского</a:t>
            </a: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района г. Казани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5181600"/>
            <a:ext cx="6115050" cy="31242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0668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38200" y="5410200"/>
            <a:ext cx="5562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Родился 1 сентября 1923 года в с. </a:t>
            </a:r>
            <a:r>
              <a:rPr lang="ru-RU" b="1" dirty="0" err="1" smtClean="0"/>
              <a:t>Биклян</a:t>
            </a:r>
            <a:r>
              <a:rPr lang="ru-RU" b="1" dirty="0" smtClean="0"/>
              <a:t> Республики Татарстан. В армии с 1941 по 1945 гг. В годы войны – артиллерист, сержант, командир орудия МЗА, старший дальномерщик. Принимал участие в боевых действиях в Курской, Сумской, Житомирской областях, на Западной Украине, в Польше, на </a:t>
            </a:r>
            <a:r>
              <a:rPr lang="ru-RU" b="1" dirty="0" err="1" smtClean="0"/>
              <a:t>Сандомирском</a:t>
            </a:r>
            <a:r>
              <a:rPr lang="ru-RU" b="1" dirty="0" smtClean="0"/>
              <a:t> плацдарме. Награжден орденом Красной Звезды, Отечественной войны 2 степени, медалью им. Жукова. Работал в учреждениях г. Казань.</a:t>
            </a:r>
            <a:endParaRPr lang="ru-RU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05000" y="2286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/>
              <a:t>Мадьяров</a:t>
            </a:r>
            <a:r>
              <a:rPr lang="ru-RU" sz="3600" b="1" i="1" dirty="0" smtClean="0"/>
              <a:t> </a:t>
            </a:r>
          </a:p>
          <a:p>
            <a:pPr algn="ctr"/>
            <a:r>
              <a:rPr lang="ru-RU" sz="3600" b="1" i="1" dirty="0" err="1" smtClean="0"/>
              <a:t>Шаукат</a:t>
            </a:r>
            <a:r>
              <a:rPr lang="ru-RU" sz="3600" b="1" i="1" dirty="0" smtClean="0"/>
              <a:t>  </a:t>
            </a:r>
            <a:r>
              <a:rPr lang="ru-RU" sz="3600" b="1" i="1" dirty="0" err="1" smtClean="0"/>
              <a:t>Салимович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/>
          <a:srcRect l="17012" t="9990" r="26768" b="42004"/>
          <a:stretch>
            <a:fillRect/>
          </a:stretch>
        </p:blipFill>
        <p:spPr bwMode="auto">
          <a:xfrm>
            <a:off x="2057400" y="1676400"/>
            <a:ext cx="2770188" cy="3316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3962400"/>
            <a:ext cx="6115050" cy="43434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0668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85800" y="4038601"/>
            <a:ext cx="5562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Родился 22 февраля 1914 года рождения, младший лейтенант, командир батареи, начальник артиллерии полка. В Красной Армии служил с 1937 года по 1945 год. Службу проходил в городах Ашхабад, </a:t>
            </a:r>
            <a:r>
              <a:rPr lang="ru-RU" b="1" dirty="0" err="1" smtClean="0"/>
              <a:t>Ката-Кургане</a:t>
            </a:r>
            <a:r>
              <a:rPr lang="ru-RU" b="1" dirty="0" smtClean="0"/>
              <a:t>, </a:t>
            </a:r>
            <a:r>
              <a:rPr lang="ru-RU" b="1" dirty="0" err="1" smtClean="0"/>
              <a:t>Керке</a:t>
            </a:r>
            <a:r>
              <a:rPr lang="ru-RU" b="1" dirty="0" smtClean="0"/>
              <a:t> на границе с Афганистаном. В марте 1943 года отправлен был на фронт. Участвовал в боях на Курской дуге, в </a:t>
            </a:r>
            <a:r>
              <a:rPr lang="ru-RU" b="1" dirty="0" err="1" smtClean="0"/>
              <a:t>Корсунь</a:t>
            </a:r>
            <a:r>
              <a:rPr lang="ru-RU" b="1" dirty="0" smtClean="0"/>
              <a:t> Шевченковской операции, в форсировании рек Южный Буг и Днепр, в освобождении Бессарабии, Украины, Румынии.</a:t>
            </a:r>
          </a:p>
          <a:p>
            <a:pPr algn="ctr"/>
            <a:r>
              <a:rPr lang="ru-RU" b="1" dirty="0" smtClean="0"/>
              <a:t>Награжден орденом «Красного знамени», «Отечественной войны 2 степени». Демобилизовался в звании майора. После окончания Великой Отечественной войны работал заместителем заведующего Казанского городского отдела народного образования по военной подготовке.</a:t>
            </a:r>
            <a:endParaRPr lang="ru-RU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05000" y="2286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Михайлов Никифор Афанасьевич</a:t>
            </a:r>
            <a:endParaRPr lang="ru-RU" sz="36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1371600"/>
            <a:ext cx="2057400" cy="2618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3733800"/>
            <a:ext cx="6115050" cy="45720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0668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85800" y="3810000"/>
            <a:ext cx="55626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Родился в г. Казани в 1925 году 24 февраля. В 1942 году окончил 10 классов. После школы поступил учится в Казанский химико-технологический институт. В феврале 1943 года был призван в армию. После окончания полковой школы в звании сержанта направлен на 1-й Белорусский фронт на должность командира отделения  </a:t>
            </a:r>
            <a:r>
              <a:rPr lang="ru-RU" sz="1600" b="1" dirty="0" err="1" smtClean="0"/>
              <a:t>топовычислителей</a:t>
            </a:r>
            <a:r>
              <a:rPr lang="ru-RU" sz="1600" b="1" dirty="0" smtClean="0"/>
              <a:t> 1520 тяжелого пушечного полка. В 10944 </a:t>
            </a:r>
          </a:p>
          <a:p>
            <a:pPr algn="ctr"/>
            <a:r>
              <a:rPr lang="ru-RU" sz="1600" b="1" dirty="0" smtClean="0"/>
              <a:t>Году был контужен. После излечения в полевом госпитале был направлен на учебу в Московское краснознаменное военное инженерное училище, которое окончил в мае 1945 года по специальности командира саперного взвода в звании лейтенанта. С мая 1945 года по октябрь 1946 года служил в частях 1 гвардейской танковой армии. Участвовал на фронтах Великой Отечественной войны с 1943 по 1944 год. После войны поступил  учится в Казанский механико-технологический техникум. Закончил вечернее отделение КАИ. Награжден медалью им. Жукова.</a:t>
            </a:r>
            <a:endParaRPr lang="ru-RU" sz="1600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05000" y="2286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Петров Анатолий Николаевич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447800"/>
            <a:ext cx="1765300" cy="2203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5334000"/>
            <a:ext cx="6115050" cy="29718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0668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85800" y="5562600"/>
            <a:ext cx="55626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Родилась 27 декабря 1917 г в г.  Екатеринбург.  Старший лейтенант,  оперуполномоченный.   В 1942 г. мобилизована в действующую армию,  в органы госбезопасности СМЕРШ.  Принимала участие в боевых действиях </a:t>
            </a:r>
            <a:r>
              <a:rPr lang="en-US" sz="1600" b="1" dirty="0" smtClean="0"/>
              <a:t>III</a:t>
            </a:r>
            <a:r>
              <a:rPr lang="ru-RU" sz="1600" b="1" dirty="0" smtClean="0"/>
              <a:t> Ударной армии Калининского,  </a:t>
            </a:r>
            <a:r>
              <a:rPr lang="en-US" sz="1600" b="1" dirty="0" smtClean="0"/>
              <a:t>II</a:t>
            </a:r>
            <a:r>
              <a:rPr lang="ru-RU" sz="1600" b="1" dirty="0" smtClean="0"/>
              <a:t> Прибалтийского и </a:t>
            </a:r>
            <a:r>
              <a:rPr lang="en-US" sz="1600" b="1" dirty="0" smtClean="0"/>
              <a:t>I</a:t>
            </a:r>
            <a:r>
              <a:rPr lang="ru-RU" sz="1600" b="1" dirty="0" smtClean="0"/>
              <a:t> Белорусского фронтов.  Награждена орденами Красной Звезды и Отечественной войны </a:t>
            </a:r>
            <a:r>
              <a:rPr lang="en-US" sz="1600" b="1" dirty="0" smtClean="0"/>
              <a:t>I</a:t>
            </a:r>
            <a:r>
              <a:rPr lang="ru-RU" sz="1600" b="1" dirty="0" smtClean="0"/>
              <a:t> ст.,  медалями  «За боевые заслуги»  и  «За взятие Берлина».</a:t>
            </a:r>
          </a:p>
          <a:p>
            <a:pPr algn="ctr"/>
            <a:r>
              <a:rPr lang="ru-RU" sz="1600" b="1" dirty="0" smtClean="0"/>
              <a:t>Демобилизовалась в 1947 г.  Работала в МВД ТАССР и в педагогической сфере.</a:t>
            </a:r>
            <a:endParaRPr lang="ru-RU" sz="1600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05000" y="2286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/>
              <a:t>Ревина</a:t>
            </a:r>
            <a:r>
              <a:rPr lang="ru-RU" sz="3600" b="1" i="1" dirty="0" smtClean="0"/>
              <a:t> Лариса Каземировна</a:t>
            </a:r>
            <a:endParaRPr lang="ru-RU" sz="36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752600"/>
            <a:ext cx="226695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 descr="0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76" name="Picture 4" descr="0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9600" y="1600200"/>
            <a:ext cx="198120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2362200"/>
            <a:ext cx="1828800" cy="257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 descr="0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228600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5334000"/>
            <a:ext cx="6115050" cy="29718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0668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85800" y="5562600"/>
            <a:ext cx="5562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/>
              <a:t>Родился 10 февраля 1925 г. в с. Большие Кабаны </a:t>
            </a:r>
            <a:r>
              <a:rPr lang="ru-RU" sz="1600" b="1" i="1" dirty="0" err="1" smtClean="0"/>
              <a:t>Лаишевского</a:t>
            </a:r>
            <a:r>
              <a:rPr lang="ru-RU" sz="1600" b="1" i="1" dirty="0" smtClean="0"/>
              <a:t> р-на Республики Татар­стан.</a:t>
            </a:r>
            <a:r>
              <a:rPr lang="ru-RU" sz="1600" b="1" dirty="0" smtClean="0"/>
              <a:t>   </a:t>
            </a:r>
          </a:p>
          <a:p>
            <a:pPr algn="ctr"/>
            <a:r>
              <a:rPr lang="ru-RU" sz="1600" b="1" i="1" dirty="0" smtClean="0"/>
              <a:t>Адрес: ул. Эсперанто, д. 66-кв. 28</a:t>
            </a:r>
            <a:r>
              <a:rPr lang="ru-RU" sz="1600" b="1" dirty="0" smtClean="0"/>
              <a:t>.</a:t>
            </a:r>
          </a:p>
          <a:p>
            <a:pPr algn="ctr"/>
            <a:r>
              <a:rPr lang="ru-RU" sz="1600" b="1" i="1" dirty="0" smtClean="0"/>
              <a:t> В армии с января 1943 по 1950 гг. После оконча­ния училища в составе 214 стрелкового полка принимал участие в боевых действиях в Маньчжурии. Младший сержант, ар­тиллерист. Награжден медалью «За победу над Япо­нией». Работал на комбинате «Спартак». </a:t>
            </a:r>
            <a:endParaRPr lang="ru-RU" sz="1600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05000" y="2286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/>
              <a:t>Семчугов</a:t>
            </a:r>
            <a:r>
              <a:rPr lang="ru-RU" sz="3600" b="1" i="1" dirty="0" smtClean="0"/>
              <a:t> Федор Егорович</a:t>
            </a:r>
            <a:endParaRPr lang="ru-RU" sz="36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5" name="Picture 3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76" name="Picture 4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80" name="Picture 8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1828800"/>
            <a:ext cx="2779134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4800600"/>
            <a:ext cx="6115050" cy="35052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0668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09600" y="4953000"/>
            <a:ext cx="55626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Иван Иосифович родился 5 мая 1923 году. Служил в  армии. Когда фронт начался он пошел во фронт. Служил украинский флот 25 танковый корпус, около города Рава Русская. В 1942 году было ранено, долгое время лежал в  госпитале, потом ушел фронт в город </a:t>
            </a:r>
            <a:r>
              <a:rPr lang="ru-RU" sz="1600" b="1" dirty="0" err="1" smtClean="0"/>
              <a:t>Сандамерские</a:t>
            </a:r>
            <a:r>
              <a:rPr lang="ru-RU" sz="1600" b="1" dirty="0" smtClean="0"/>
              <a:t> Карпаты. Еще раз был ранен и контужен, величался и опят пошел во фронт в город </a:t>
            </a:r>
            <a:r>
              <a:rPr lang="ru-RU" sz="1600" b="1" dirty="0" err="1" smtClean="0"/>
              <a:t>Дрейзер</a:t>
            </a:r>
            <a:r>
              <a:rPr lang="ru-RU" sz="1600" b="1" dirty="0" smtClean="0"/>
              <a:t>. До победы служил в </a:t>
            </a:r>
            <a:r>
              <a:rPr lang="ru-RU" sz="1600" b="1" dirty="0" err="1" smtClean="0"/>
              <a:t>Дрейзере</a:t>
            </a:r>
            <a:r>
              <a:rPr lang="ru-RU" sz="1600" b="1" dirty="0" smtClean="0"/>
              <a:t>, потом выехал в </a:t>
            </a:r>
            <a:r>
              <a:rPr lang="ru-RU" sz="1600" b="1" dirty="0" err="1" smtClean="0"/>
              <a:t>Россию.В</a:t>
            </a:r>
            <a:r>
              <a:rPr lang="ru-RU" sz="1600" b="1" dirty="0" smtClean="0"/>
              <a:t> 1946 году выехал в </a:t>
            </a:r>
            <a:r>
              <a:rPr lang="ru-RU" sz="1600" b="1" dirty="0" err="1" smtClean="0"/>
              <a:t>Хабарский</a:t>
            </a:r>
            <a:r>
              <a:rPr lang="ru-RU" sz="1600" b="1" dirty="0" smtClean="0"/>
              <a:t> военный округ, служил в пятой танковый дивизии. С 1947 года работал в почтовый ящик </a:t>
            </a:r>
            <a:r>
              <a:rPr lang="ru-RU" sz="1600" b="1" dirty="0" err="1" smtClean="0"/>
              <a:t>уесо</a:t>
            </a:r>
            <a:r>
              <a:rPr lang="ru-RU" sz="1600" b="1" dirty="0" smtClean="0"/>
              <a:t> 48/102. Работал 43 года, после ушел на пенсию. Имеет отечественных медалей – 1ой и 2 ой степени и имеет серебренный медаль за отвагу.</a:t>
            </a:r>
            <a:endParaRPr lang="ru-RU" sz="1600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05000" y="2286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/>
              <a:t>Серяпин</a:t>
            </a:r>
            <a:r>
              <a:rPr lang="ru-RU" sz="3600" b="1" i="1" dirty="0" smtClean="0"/>
              <a:t> Иван Иосифович</a:t>
            </a:r>
            <a:endParaRPr lang="ru-RU" sz="36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5" name="Picture 3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76" name="Picture 4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80" name="Picture 8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0722" name="Picture 2" descr="IMG_0001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1524000"/>
            <a:ext cx="2624138" cy="3197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04800" y="3962400"/>
            <a:ext cx="6115050" cy="44958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0668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09600" y="3962400"/>
            <a:ext cx="5562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ctr"/>
            <a:r>
              <a:rPr lang="ru-RU" sz="1200" b="1" i="1" dirty="0" smtClean="0"/>
              <a:t>Родился в деревне </a:t>
            </a:r>
            <a:r>
              <a:rPr lang="ru-RU" sz="1200" b="1" i="1" dirty="0" err="1" smtClean="0"/>
              <a:t>Тукмак</a:t>
            </a:r>
            <a:r>
              <a:rPr lang="ru-RU" sz="1200" b="1" i="1" dirty="0" smtClean="0"/>
              <a:t> </a:t>
            </a:r>
            <a:r>
              <a:rPr lang="ru-RU" sz="1200" b="1" i="1" dirty="0" err="1" smtClean="0"/>
              <a:t>Лениногорского</a:t>
            </a:r>
            <a:r>
              <a:rPr lang="ru-RU" sz="1200" b="1" i="1" dirty="0" smtClean="0"/>
              <a:t> района Республики Татарстан в 1925 году в семье крестьянина. В 1942 году</a:t>
            </a:r>
            <a:r>
              <a:rPr lang="ru-RU" sz="1200" b="1" i="1" u="sng" dirty="0" smtClean="0"/>
              <a:t> </a:t>
            </a:r>
            <a:r>
              <a:rPr lang="ru-RU" sz="1200" b="1" i="1" dirty="0" smtClean="0"/>
              <a:t>окончил восемь классов, до 1943 года учился в девятом классе и в начале 1943 года (в январе) призвался в ряды Советской Армии. Я ушел в армию со школьной парты.</a:t>
            </a:r>
            <a:endParaRPr lang="ru-RU" sz="1200" b="1" dirty="0" smtClean="0"/>
          </a:p>
          <a:p>
            <a:pPr indent="360000" algn="ctr"/>
            <a:r>
              <a:rPr lang="ru-RU" sz="1200" b="1" i="1" dirty="0" smtClean="0"/>
              <a:t>Я служил в стрелковом полку 94 стрелковой дивизии, который базировался у Маньчжурской границы нашей страны. Был минометчиком-наводчиком. Потом окончил курсы младших командиров при дивизии и командиром отделения минометчиков.</a:t>
            </a:r>
            <a:endParaRPr lang="ru-RU" sz="1200" b="1" dirty="0" smtClean="0"/>
          </a:p>
          <a:p>
            <a:pPr indent="360000" algn="ctr"/>
            <a:r>
              <a:rPr lang="ru-RU" sz="1200" b="1" i="1" dirty="0" smtClean="0"/>
              <a:t>Надо отметить и то, что японцы – подразделения </a:t>
            </a:r>
            <a:r>
              <a:rPr lang="ru-RU" sz="1200" b="1" i="1" dirty="0" err="1" smtClean="0"/>
              <a:t>Квантунской</a:t>
            </a:r>
            <a:r>
              <a:rPr lang="ru-RU" sz="1200" b="1" i="1" dirty="0" smtClean="0"/>
              <a:t> армии часто нарушали нашу границу, и нам приходилось противостоять – отбивать натиск врагов.</a:t>
            </a:r>
            <a:endParaRPr lang="ru-RU" sz="1200" b="1" dirty="0" smtClean="0"/>
          </a:p>
          <a:p>
            <a:pPr indent="360000" algn="ctr"/>
            <a:r>
              <a:rPr lang="ru-RU" sz="1200" b="1" i="1" dirty="0" smtClean="0"/>
              <a:t>В 1945 году был командирован в иркутскую военную школу авиамехаников. Окончил школу и был переведен механиком в </a:t>
            </a:r>
            <a:r>
              <a:rPr lang="ru-RU" sz="1200" b="1" i="1" dirty="0" err="1" smtClean="0"/>
              <a:t>Чугуевское</a:t>
            </a:r>
            <a:r>
              <a:rPr lang="ru-RU" sz="1200" b="1" i="1" dirty="0" smtClean="0"/>
              <a:t> училище летчиков. Потом окончил Казанское училище авиационных техников. Служил </a:t>
            </a:r>
            <a:r>
              <a:rPr lang="tt-RU" sz="1200" b="1" i="1" dirty="0" smtClean="0"/>
              <a:t>н</a:t>
            </a:r>
            <a:r>
              <a:rPr lang="ru-RU" sz="1200" b="1" i="1" dirty="0" err="1" smtClean="0"/>
              <a:t>ачальником</a:t>
            </a:r>
            <a:r>
              <a:rPr lang="ru-RU" sz="1200" b="1" i="1" dirty="0" smtClean="0"/>
              <a:t> группы по обслуживанию самолетов и моторов в летном училище, которое базировалось в Каменке Пензенской области. </a:t>
            </a:r>
            <a:endParaRPr lang="ru-RU" sz="1200" b="1" dirty="0" smtClean="0"/>
          </a:p>
          <a:p>
            <a:pPr indent="360000" algn="ctr"/>
            <a:r>
              <a:rPr lang="ru-RU" sz="1200" b="1" i="1" dirty="0" smtClean="0"/>
              <a:t>В 1956 году по собственному желанию был демобилизован.</a:t>
            </a:r>
            <a:endParaRPr lang="ru-RU" sz="1200" b="1" dirty="0" smtClean="0"/>
          </a:p>
          <a:p>
            <a:pPr indent="360000" algn="ctr"/>
            <a:r>
              <a:rPr lang="ru-RU" sz="1200" b="1" i="1" dirty="0" smtClean="0"/>
              <a:t>В 1962 году окончил Казанский Государственный Военный Университет. Работал корреспондентом в республиканских газетах Татарстана больше 30 лет. Награжден медалью «За боевые заслуги», медалью «За победу над Германией в войне 1941-1945г.г.» и другими медалями.</a:t>
            </a:r>
            <a:endParaRPr lang="ru-RU" sz="1200" b="1" dirty="0" smtClean="0"/>
          </a:p>
          <a:p>
            <a:pPr indent="360000" algn="ctr"/>
            <a:r>
              <a:rPr lang="ru-RU" sz="1200" b="1" i="1" dirty="0" smtClean="0"/>
              <a:t>Воинское звание во время войны старший сержант. Ушел в гражданку в звании капитана</a:t>
            </a:r>
            <a:r>
              <a:rPr lang="ru-RU" sz="1200" b="1" dirty="0" smtClean="0"/>
              <a:t>.</a:t>
            </a:r>
            <a:endParaRPr lang="ru-RU" sz="1200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05000" y="2286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/>
              <a:t>Тахаутдинов</a:t>
            </a:r>
            <a:r>
              <a:rPr lang="ru-RU" sz="3600" b="1" i="1" dirty="0" smtClean="0"/>
              <a:t> </a:t>
            </a:r>
          </a:p>
          <a:p>
            <a:pPr algn="ctr"/>
            <a:r>
              <a:rPr lang="ru-RU" sz="3600" b="1" i="1" dirty="0" err="1" smtClean="0"/>
              <a:t>Касым</a:t>
            </a:r>
            <a:r>
              <a:rPr lang="ru-RU" sz="3600" b="1" i="1" dirty="0" smtClean="0"/>
              <a:t> </a:t>
            </a:r>
            <a:r>
              <a:rPr lang="ru-RU" sz="3600" b="1" i="1" dirty="0" err="1" smtClean="0"/>
              <a:t>Нуриевич</a:t>
            </a:r>
            <a:endParaRPr lang="ru-RU" sz="36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5" name="Picture 3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76" name="Picture 4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80" name="Picture 8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1746" name="Picture 2" descr="IMGP59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1828800"/>
            <a:ext cx="1409700" cy="18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IMGP595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447800"/>
            <a:ext cx="24003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Тахаутдинов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1524000"/>
            <a:ext cx="243840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04800" y="5562600"/>
            <a:ext cx="6115050" cy="28956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0668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33400" y="5791200"/>
            <a:ext cx="5562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 Пошёл на войну в 20 лет. Воевал: </a:t>
            </a:r>
            <a:r>
              <a:rPr lang="ru-RU" sz="1600" b="1" dirty="0" err="1" smtClean="0"/>
              <a:t>Корела</a:t>
            </a:r>
            <a:r>
              <a:rPr lang="ru-RU" sz="1600" b="1" dirty="0" smtClean="0"/>
              <a:t>–Финская война 1939 – 1940. 1938-1939 учился в училище. Воевал в Ленинграде –авиационная часть (фронтовая бомбардировка) 10-ый авиационный полк.      Медали: «За боевые заслуги», «За победу над Германией», «За взятие Будапешта», «За взятие Вены»,  «За 20 лет безупречной службы». «Орден Отечественной войны </a:t>
            </a:r>
            <a:r>
              <a:rPr lang="en-US" sz="1600" b="1" dirty="0" smtClean="0"/>
              <a:t>II</a:t>
            </a:r>
            <a:r>
              <a:rPr lang="ru-RU" sz="1600" b="1" dirty="0" smtClean="0"/>
              <a:t> степени».    </a:t>
            </a:r>
            <a:endParaRPr lang="ru-RU" sz="1600" dirty="0" smtClean="0"/>
          </a:p>
          <a:p>
            <a:pPr algn="ctr"/>
            <a:r>
              <a:rPr lang="ru-RU" sz="1600" b="1" dirty="0" smtClean="0"/>
              <a:t>      Получил контузию, попав под бомбежку в Ленинграде. Получил «Орден красного знамени» за захват боекомплектов в Венгрии.</a:t>
            </a:r>
            <a:endParaRPr lang="ru-RU" sz="1600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05000" y="2286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Фомин Пётр Васильевич</a:t>
            </a:r>
            <a:endParaRPr lang="ru-RU" sz="36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5" name="Picture 3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76" name="Picture 4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80" name="Picture 8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/>
          <a:srcRect l="42857" t="37837" r="42857" b="36487"/>
          <a:stretch>
            <a:fillRect/>
          </a:stretch>
        </p:blipFill>
        <p:spPr bwMode="auto">
          <a:xfrm>
            <a:off x="609600" y="1905000"/>
            <a:ext cx="2394857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5" cstate="print"/>
          <a:srcRect l="33624" t="15053" r="27441" b="4890"/>
          <a:stretch>
            <a:fillRect/>
          </a:stretch>
        </p:blipFill>
        <p:spPr bwMode="auto">
          <a:xfrm>
            <a:off x="3810000" y="1981200"/>
            <a:ext cx="2070100" cy="30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04800" y="5486400"/>
            <a:ext cx="6115050" cy="23622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0668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33400" y="5791200"/>
            <a:ext cx="5562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Родился 22 октября 1927 г. в с. </a:t>
            </a:r>
            <a:r>
              <a:rPr lang="ru-RU" b="1" dirty="0" err="1" smtClean="0"/>
              <a:t>Сеитово</a:t>
            </a:r>
            <a:r>
              <a:rPr lang="ru-RU" b="1" dirty="0" smtClean="0"/>
              <a:t> </a:t>
            </a:r>
            <a:r>
              <a:rPr lang="ru-RU" b="1" dirty="0" err="1" smtClean="0"/>
              <a:t>Вернеуслонского</a:t>
            </a:r>
            <a:r>
              <a:rPr lang="ru-RU" b="1" dirty="0" smtClean="0"/>
              <a:t> района Республики Татарстан.</a:t>
            </a:r>
          </a:p>
          <a:p>
            <a:pPr algn="ctr"/>
            <a:r>
              <a:rPr lang="ru-RU" b="1" dirty="0" smtClean="0"/>
              <a:t>В армии с 1944 по 1951 гг. Служил в войсках НКВД в Саратовской обл. Москве, Смоленске, Бресте, Барановичах, Казани. Работал на Казанском продовольственном комбинате.</a:t>
            </a:r>
            <a:endParaRPr lang="ru-RU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05000" y="2286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Храмов Михаил Иванович</a:t>
            </a:r>
            <a:endParaRPr lang="ru-RU" sz="36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5" name="Picture 3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76" name="Picture 4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80" name="Picture 8" descr="0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2628900" cy="318135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1905000"/>
            <a:ext cx="2661513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1000"/>
            <a:lum/>
          </a:blip>
          <a:srcRect/>
          <a:stretch>
            <a:fillRect t="-1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6184"/>
            <a:ext cx="6057900" cy="1691216"/>
          </a:xfrm>
          <a:prstGeom prst="roundRect">
            <a:avLst>
              <a:gd name="adj" fmla="val 33334"/>
            </a:avLst>
          </a:prstGeom>
          <a:gradFill flip="none" rotWithShape="1">
            <a:gsLst>
              <a:gs pos="0">
                <a:srgbClr val="FFF2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Никто не забыт, 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ничто не забыто…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E:\Для папки\Военно-патриотическое воспитание\P1010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4343430"/>
            <a:ext cx="2540289" cy="190497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027" name="Picture 3" descr="E:\Для папки\Военно-патриотическое воспитание\P10102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4267200"/>
            <a:ext cx="2540328" cy="19050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28" name="Picture 4" descr="E:\Для папки\Военно-патриотическое воспитание\P10102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286000"/>
            <a:ext cx="3274462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19200" y="304800"/>
            <a:ext cx="5295900" cy="12954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4000" b="1" i="1" dirty="0" smtClean="0"/>
              <a:t>Барышников Александр Дмитриевич</a:t>
            </a:r>
            <a:r>
              <a:rPr lang="ru-RU" sz="40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5486401"/>
            <a:ext cx="6115050" cy="1904999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/>
              <a:t>Родился 29 ноября 1927 года. Воевал в авиационных частях Приволжского, Московского округов. Звание – капитан, техник штурмовой авиации. Награжден медалью «За победу над Германией».</a:t>
            </a:r>
          </a:p>
          <a:p>
            <a:pPr>
              <a:buNone/>
            </a:pP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828800"/>
            <a:ext cx="2421881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5486401"/>
            <a:ext cx="6115050" cy="2362199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905000"/>
            <a:ext cx="2578100" cy="3140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2954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14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Васильев </a:t>
            </a:r>
            <a:br>
              <a:rPr lang="ru-RU" sz="14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4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Яков Дмитриевич</a:t>
            </a:r>
            <a:r>
              <a:rPr kumimoji="0" lang="ru-RU" sz="1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219200" y="5450681"/>
            <a:ext cx="5257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Родился 30 апреля 1921г. в с.Березовая Грива ТАССР. В армии с 1940 по 1946гг. С 1941г. воевал под Ленинградом  в составе войск НКВД, в 21 особой  дивизии, был ранен. Разведчик. Сражался в </a:t>
            </a:r>
            <a:r>
              <a:rPr lang="en-US" b="1" i="1" dirty="0" smtClean="0"/>
              <a:t>I</a:t>
            </a:r>
            <a:r>
              <a:rPr lang="ru-RU" b="1" i="1" dirty="0" smtClean="0"/>
              <a:t> Украинском и </a:t>
            </a:r>
            <a:r>
              <a:rPr lang="en-US" b="1" i="1" dirty="0" smtClean="0"/>
              <a:t>II</a:t>
            </a:r>
            <a:r>
              <a:rPr lang="ru-RU" b="1" i="1" dirty="0" smtClean="0"/>
              <a:t> Белорусском фронтах. Награжден орденом Отечественной войны </a:t>
            </a:r>
            <a:r>
              <a:rPr lang="en-US" b="1" i="1" dirty="0" smtClean="0"/>
              <a:t>I</a:t>
            </a:r>
            <a:r>
              <a:rPr lang="ru-RU" b="1" i="1" dirty="0" smtClean="0"/>
              <a:t> ст., медалью «За отвагу». Инвалид </a:t>
            </a:r>
            <a:r>
              <a:rPr lang="en-US" b="1" i="1" dirty="0" smtClean="0"/>
              <a:t>II</a:t>
            </a:r>
            <a:r>
              <a:rPr lang="ru-RU" b="1" i="1" dirty="0" smtClean="0"/>
              <a:t> гр. После войны работал  в совхозе.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4038600"/>
            <a:ext cx="6115050" cy="39624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81000"/>
            <a:ext cx="5295900" cy="12954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ru-RU" sz="14400" b="1" i="1" dirty="0" err="1" smtClean="0"/>
              <a:t>Андриянов</a:t>
            </a:r>
            <a:r>
              <a:rPr lang="ru-RU" sz="14400" b="1" i="1" dirty="0" smtClean="0"/>
              <a:t> Константин Михайлович</a:t>
            </a:r>
            <a:r>
              <a:rPr kumimoji="0" lang="ru-RU" sz="1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62000" y="4191000"/>
            <a:ext cx="5486400" cy="3886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Родился 28 декабря 1922 года в д. Клянчено, в семье </a:t>
            </a:r>
            <a:r>
              <a:rPr lang="ru-RU" sz="1200" b="1" dirty="0" err="1" smtClean="0"/>
              <a:t>Андрияновых</a:t>
            </a:r>
            <a:r>
              <a:rPr lang="ru-RU" sz="1200" b="1" dirty="0" smtClean="0"/>
              <a:t> Михаила </a:t>
            </a:r>
            <a:r>
              <a:rPr lang="ru-RU" sz="1200" b="1" dirty="0" err="1" smtClean="0"/>
              <a:t>Филлиповича</a:t>
            </a:r>
            <a:r>
              <a:rPr lang="ru-RU" sz="1200" b="1" dirty="0" smtClean="0"/>
              <a:t> (умер 1925г.) и Дарьи Дмитриевны(1893-1943).  Родной брат Константина Михайловича Алексей Михайлович ( г/</a:t>
            </a:r>
            <a:r>
              <a:rPr lang="ru-RU" sz="1200" b="1" dirty="0" err="1" smtClean="0"/>
              <a:t>р</a:t>
            </a:r>
            <a:r>
              <a:rPr lang="ru-RU" sz="1200" b="1" dirty="0" smtClean="0"/>
              <a:t> 1915г.) во время войны в 1942 году погиб под Москвой. Родная сестра Людмила Михайловна в войне не участвовала и на данный момент проживает в городе Казань. </a:t>
            </a:r>
          </a:p>
          <a:p>
            <a:pPr algn="ctr"/>
            <a:r>
              <a:rPr lang="ru-RU" sz="1200" b="1" dirty="0" smtClean="0"/>
              <a:t>В 1943 году ушёл на фронт под Пушкинские горы в с. Михайловское, где  долгое время в состоянии голода стояли в обороне. В 1944 году в июне месяце пошли в наступление, и дошли до границы с Латвией, где велись сильные бои, там же и было первое боевое ранение в голову, после чего наступила лёгкая контузия. После этого Константин Михайлович 2 месяца провел в госпитале, а после выписки сразу же вновь отправился в часть. Свою службу нёс во втором Прибалтийском фронте в 56 дивизии, 254 полку. Во время боёв под Ригой в октябре 1944 году, Константина Михайловича вновь ранило в позвоночник, после чего он попал в госпиталь города Кирова и пробыл там до марта 1945 года. После войны Константин Михайлович был награжден Красной Звездой за Победу в Великой Отечественной Войне.</a:t>
            </a:r>
          </a:p>
          <a:p>
            <a:pPr algn="ctr"/>
            <a:r>
              <a:rPr lang="ru-RU" sz="1200" b="1" dirty="0" smtClean="0"/>
              <a:t>Затем учился в танковой школе в Нижнем Тагиле до сентября 1945 года, после отправился Польшу до 1947 года, после чего демобилизовался. </a:t>
            </a:r>
          </a:p>
          <a:p>
            <a:pPr algn="ctr"/>
            <a:r>
              <a:rPr lang="ru-RU" sz="1200" b="1" dirty="0" smtClean="0"/>
              <a:t>После обучения начал работать на валяльно-войлочном заводе до 1982 года, в 1976 году получил Орден трудового красного знамени.</a:t>
            </a:r>
            <a:endParaRPr lang="ru-RU" sz="1200" b="1" dirty="0"/>
          </a:p>
        </p:txBody>
      </p:sp>
      <p:pic>
        <p:nvPicPr>
          <p:cNvPr id="20482" name="Picture 2" descr="P1010225"/>
          <p:cNvPicPr>
            <a:picLocks noChangeAspect="1" noChangeArrowheads="1"/>
          </p:cNvPicPr>
          <p:nvPr/>
        </p:nvPicPr>
        <p:blipFill>
          <a:blip r:embed="rId3" cstate="print"/>
          <a:srcRect t="24080"/>
          <a:stretch>
            <a:fillRect/>
          </a:stretch>
        </p:blipFill>
        <p:spPr bwMode="auto">
          <a:xfrm>
            <a:off x="1143000" y="1752600"/>
            <a:ext cx="2188429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8600" y="1905000"/>
            <a:ext cx="1612900" cy="193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6400800"/>
            <a:ext cx="6115050" cy="14478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b="1" dirty="0" smtClean="0"/>
          </a:p>
          <a:p>
            <a:pPr>
              <a:buNone/>
            </a:pP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2954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3600" b="1" i="1" dirty="0" smtClean="0"/>
              <a:t>Ибрагимов Абдулла </a:t>
            </a:r>
            <a:r>
              <a:rPr lang="ru-RU" sz="3600" b="1" i="1" dirty="0" err="1" smtClean="0"/>
              <a:t>Давлетович</a:t>
            </a:r>
            <a:r>
              <a:rPr lang="ru-RU" sz="3600" b="1" i="1" dirty="0" smtClean="0"/>
              <a:t> </a:t>
            </a: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66800" y="6553200"/>
            <a:ext cx="5257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 </a:t>
            </a:r>
          </a:p>
          <a:p>
            <a:pPr algn="ctr"/>
            <a:r>
              <a:rPr lang="ru-RU" b="1" dirty="0" smtClean="0"/>
              <a:t>Родился 25 марта 1924 года. На фронте 1943 по 1945 года в составе 1 Прибалтийского фронта </a:t>
            </a:r>
            <a:endParaRPr lang="ru-RU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286000"/>
            <a:ext cx="257284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4648200"/>
            <a:ext cx="6115050" cy="35814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2954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3600" b="1" i="1" dirty="0" smtClean="0"/>
              <a:t>Ибрагимов Абдулла </a:t>
            </a:r>
            <a:r>
              <a:rPr lang="ru-RU" sz="3600" b="1" i="1" dirty="0" err="1" smtClean="0"/>
              <a:t>Давлетович</a:t>
            </a:r>
            <a:r>
              <a:rPr lang="ru-RU" sz="3600" b="1" i="1" dirty="0" smtClean="0"/>
              <a:t> </a:t>
            </a: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38200" y="4800600"/>
            <a:ext cx="5486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 Родился 10 ноября 1924 г. в д. </a:t>
            </a:r>
            <a:r>
              <a:rPr lang="ru-RU" sz="1400" b="1" dirty="0" err="1" smtClean="0"/>
              <a:t>Голодское</a:t>
            </a:r>
            <a:r>
              <a:rPr lang="ru-RU" sz="1400" b="1" dirty="0" smtClean="0"/>
              <a:t> Калужской области. </a:t>
            </a:r>
          </a:p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В 1943 г. проходил обучение в учебной московской дивизии под Москвой в г. Павлов-Посад, затем был призван на фронт. С сентября 1944 г. в составе 10 танкового корпуса </a:t>
            </a:r>
            <a:r>
              <a:rPr lang="en-US" sz="1400" b="1" dirty="0" smtClean="0"/>
              <a:t>III</a:t>
            </a:r>
            <a:r>
              <a:rPr lang="ru-RU" sz="1400" b="1" dirty="0" smtClean="0"/>
              <a:t> Прибалтийского фронта. Участвовал в боях за освобождение Псковской области, Латвии. Был ранен в боях за город Ригу. После госпиталя учился на фронтовых курсах Прибалтийского фронта. После окончания курсов в апреле 1945 г. Александра Ивановича призвали в состав </a:t>
            </a:r>
            <a:r>
              <a:rPr lang="en-US" sz="1400" b="1" dirty="0" smtClean="0"/>
              <a:t>I</a:t>
            </a:r>
            <a:r>
              <a:rPr lang="ru-RU" sz="1400" b="1" dirty="0" smtClean="0"/>
              <a:t> Украинского фронта.  Войну закончил в звании </a:t>
            </a:r>
          </a:p>
          <a:p>
            <a:pPr algn="ctr"/>
            <a:r>
              <a:rPr lang="ru-RU" sz="1400" b="1" dirty="0" smtClean="0"/>
              <a:t>младшего лейтенанта. С 1945 по 1978 гг. – служил в Советской армии в Германии, Чехословакии и г. Казани. С 1978 г. преподавал в Казанском высшем танковом училище. По достижении 50-летнего возраста был уволен в запас. Награжден орденом  Великой Отечественной войны </a:t>
            </a:r>
            <a:r>
              <a:rPr lang="en-US" sz="1400" b="1" dirty="0" smtClean="0"/>
              <a:t>II</a:t>
            </a:r>
            <a:r>
              <a:rPr lang="ru-RU" sz="1400" b="1" dirty="0" smtClean="0"/>
              <a:t> степени, медалью «За боевые заслуги».</a:t>
            </a:r>
            <a:endParaRPr lang="ru-RU" sz="1400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30" name="Picture 2" descr="иванов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752600"/>
            <a:ext cx="1962150" cy="260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2286000"/>
            <a:ext cx="1695450" cy="2343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иван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1905000"/>
            <a:ext cx="2104408" cy="1581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4572000"/>
            <a:ext cx="6115050" cy="35052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0668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38200" y="4724400"/>
            <a:ext cx="5257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u="sng" dirty="0" smtClean="0"/>
              <a:t>Левант </a:t>
            </a:r>
            <a:r>
              <a:rPr lang="ru-RU" sz="1400" b="1" u="sng" dirty="0" err="1" smtClean="0"/>
              <a:t>Ираида</a:t>
            </a:r>
            <a:r>
              <a:rPr lang="ru-RU" sz="1400" b="1" u="sng" dirty="0" smtClean="0"/>
              <a:t> Даниловна</a:t>
            </a:r>
            <a:r>
              <a:rPr lang="ru-RU" sz="1400" b="1" dirty="0" smtClean="0"/>
              <a:t> проходила службу в Вооруженных Силах </a:t>
            </a:r>
          </a:p>
          <a:p>
            <a:pPr algn="ctr"/>
            <a:r>
              <a:rPr lang="ru-RU" sz="1400" b="1" dirty="0" smtClean="0"/>
              <a:t>Союза ССР в Дальневосточном </a:t>
            </a:r>
          </a:p>
          <a:p>
            <a:pPr algn="ctr"/>
            <a:r>
              <a:rPr lang="ru-RU" sz="1400" b="1" dirty="0" smtClean="0"/>
              <a:t>Военном округе с 16.08.1942 г. </a:t>
            </a:r>
          </a:p>
          <a:p>
            <a:pPr algn="ctr"/>
            <a:r>
              <a:rPr lang="ru-RU" sz="1400" b="1" dirty="0" smtClean="0"/>
              <a:t>по 6.1946 г.</a:t>
            </a:r>
          </a:p>
          <a:p>
            <a:pPr algn="ctr"/>
            <a:r>
              <a:rPr lang="ru-RU" sz="1400" b="1" dirty="0" smtClean="0"/>
              <a:t>      1.Врач </a:t>
            </a:r>
            <a:r>
              <a:rPr lang="ru-RU" sz="1400" b="1" dirty="0" err="1" smtClean="0"/>
              <a:t>санэпидотряда</a:t>
            </a:r>
            <a:r>
              <a:rPr lang="ru-RU" sz="1400" b="1" dirty="0" smtClean="0"/>
              <a:t> </a:t>
            </a:r>
          </a:p>
          <a:p>
            <a:pPr algn="ctr"/>
            <a:r>
              <a:rPr lang="ru-RU" sz="1400" b="1" dirty="0" smtClean="0"/>
              <a:t>8.1942 г. по 6.1943 г.</a:t>
            </a:r>
          </a:p>
          <a:p>
            <a:pPr algn="ctr"/>
            <a:r>
              <a:rPr lang="ru-RU" sz="1400" b="1" dirty="0" smtClean="0"/>
              <a:t>2. В военном госпитале</a:t>
            </a:r>
          </a:p>
          <a:p>
            <a:pPr algn="ctr"/>
            <a:r>
              <a:rPr lang="ru-RU" sz="1400" b="1" dirty="0" smtClean="0"/>
              <a:t>начальник бактериологической </a:t>
            </a:r>
          </a:p>
          <a:p>
            <a:pPr algn="ctr"/>
            <a:r>
              <a:rPr lang="ru-RU" sz="1400" b="1" dirty="0" smtClean="0"/>
              <a:t>лаборатории 6.1943 г. по 8. 1945г.</a:t>
            </a:r>
          </a:p>
          <a:p>
            <a:pPr algn="ctr"/>
            <a:r>
              <a:rPr lang="ru-RU" sz="1400" b="1" dirty="0" smtClean="0"/>
              <a:t>      Участвовала в войне с </a:t>
            </a:r>
          </a:p>
          <a:p>
            <a:pPr algn="ctr"/>
            <a:r>
              <a:rPr lang="ru-RU" sz="1400" b="1" dirty="0" smtClean="0"/>
              <a:t>Японией с 9.08.1945 по 3.09.1945г. в должности врача – ординатора медсанбата.</a:t>
            </a:r>
          </a:p>
          <a:p>
            <a:pPr algn="ctr"/>
            <a:r>
              <a:rPr lang="ru-RU" sz="1400" b="1" dirty="0" smtClean="0"/>
              <a:t>      Приказом  ДЦЦО № 0357 ОТ 28.06.1946 г. уволена в запас в звании капитана в запас капитана медицинской службы.</a:t>
            </a:r>
            <a:endParaRPr lang="ru-RU" sz="1400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 l="30804" t="9468" r="26813" b="12389"/>
          <a:stretch>
            <a:fillRect/>
          </a:stretch>
        </p:blipFill>
        <p:spPr bwMode="auto">
          <a:xfrm>
            <a:off x="2286000" y="1752600"/>
            <a:ext cx="2057400" cy="2747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905000" y="228600"/>
            <a:ext cx="4038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600" b="1" i="1" dirty="0" smtClean="0"/>
              <a:t>Левант </a:t>
            </a:r>
            <a:r>
              <a:rPr lang="ru-RU" sz="3600" b="1" i="1" dirty="0" err="1" smtClean="0"/>
              <a:t>Ираида</a:t>
            </a:r>
            <a:r>
              <a:rPr lang="ru-RU" sz="3600" b="1" i="1" dirty="0" smtClean="0"/>
              <a:t> Даниловна</a:t>
            </a:r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00050" y="4343400"/>
            <a:ext cx="6115050" cy="3962400"/>
          </a:xfrm>
          <a:prstGeom prst="roundRect">
            <a:avLst>
              <a:gd name="adj" fmla="val 11530"/>
            </a:avLst>
          </a:prstGeom>
          <a:noFill/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endParaRPr lang="ru-RU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1295400" y="304800"/>
            <a:ext cx="5295900" cy="1066800"/>
          </a:xfrm>
          <a:prstGeom prst="roundRect">
            <a:avLst>
              <a:gd name="adj" fmla="val 26667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600" dirty="0" smtClean="0"/>
          </a:p>
          <a:p>
            <a:pPr lvl="0" algn="ctr">
              <a:spcBef>
                <a:spcPct val="0"/>
              </a:spcBef>
            </a:pPr>
            <a:endParaRPr kumimoji="0" lang="ru-RU" sz="80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50" y="304800"/>
            <a:ext cx="1162050" cy="1143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85800" y="4343400"/>
            <a:ext cx="5410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Родился в селе </a:t>
            </a:r>
            <a:r>
              <a:rPr lang="ru-RU" sz="1200" b="1" dirty="0" err="1" smtClean="0"/>
              <a:t>Новопанчинково</a:t>
            </a:r>
            <a:r>
              <a:rPr lang="ru-RU" sz="1200" b="1" dirty="0" smtClean="0"/>
              <a:t>, в Заинском районе, в 1925 году.</a:t>
            </a:r>
          </a:p>
          <a:p>
            <a:pPr algn="ctr"/>
            <a:r>
              <a:rPr lang="ru-RU" sz="1200" b="1" dirty="0" smtClean="0"/>
              <a:t>Был призван в армию в 18 лет, 1943 году. Через некоторое время учился в полковой школе, закончив ее со званием "сержант". Позже его направили воевать в Прибалтику (г. </a:t>
            </a:r>
            <a:r>
              <a:rPr lang="ru-RU" sz="1200" b="1" dirty="0" err="1" smtClean="0"/>
              <a:t>Кёнинсберг</a:t>
            </a:r>
            <a:r>
              <a:rPr lang="ru-RU" sz="1200" b="1" dirty="0" smtClean="0"/>
              <a:t>) , в </a:t>
            </a:r>
            <a:r>
              <a:rPr lang="ru-RU" sz="1200" b="1" dirty="0" err="1" smtClean="0"/>
              <a:t>зенитно-артилерийские</a:t>
            </a:r>
            <a:r>
              <a:rPr lang="ru-RU" sz="1200" b="1" dirty="0" smtClean="0"/>
              <a:t> войска. </a:t>
            </a:r>
          </a:p>
          <a:p>
            <a:pPr algn="ctr"/>
            <a:r>
              <a:rPr lang="ru-RU" sz="1200" b="1" dirty="0" smtClean="0"/>
              <a:t>Они обстреливали из пушек немецкие самолеты , которые сбрасывали на них бомбы. </a:t>
            </a:r>
          </a:p>
          <a:p>
            <a:pPr algn="ctr"/>
            <a:r>
              <a:rPr lang="ru-RU" sz="1200" b="1" dirty="0" smtClean="0"/>
              <a:t>Молодые, неопытные ребята целились как могли, стреляли порой мимо. Немецким солдатам нужно было лишь скинуть бомбу, не следя за тем попадет она или нет. Военные действия проходили в основном в ночное время. Вражеские самолеты маскировались в темном небе и обстреливали до тех пор, пока не светало. Так и воевали.</a:t>
            </a:r>
          </a:p>
          <a:p>
            <a:pPr algn="ctr"/>
            <a:r>
              <a:rPr lang="ru-RU" sz="1200" b="1" dirty="0" smtClean="0"/>
              <a:t>Демобилизовался Николай </a:t>
            </a:r>
            <a:r>
              <a:rPr lang="ru-RU" sz="1200" b="1" dirty="0" err="1" smtClean="0"/>
              <a:t>Филипович</a:t>
            </a:r>
            <a:r>
              <a:rPr lang="ru-RU" sz="1200" b="1" dirty="0" smtClean="0"/>
              <a:t> в марте 1950-го года, через 7 лет после призыва. Вернулся в Казань с надеждой на нормальную жизнь после войны. Но не все было так, как хотелось бы.</a:t>
            </a:r>
          </a:p>
          <a:p>
            <a:pPr algn="ctr"/>
            <a:r>
              <a:rPr lang="ru-RU" sz="1200" b="1" dirty="0" smtClean="0"/>
              <a:t>Через некоторое время он пошел учиться на водителя, после чего и дали комнату. Работал водителем, после чего учился в техникуме и стал мастером. Вскоре получил квартиру, где и живет сейчас. Послевоенная жизнь улучшилась, люди зажили хорошо.</a:t>
            </a:r>
          </a:p>
          <a:p>
            <a:pPr algn="ctr"/>
            <a:r>
              <a:rPr lang="ru-RU" sz="1200" b="1" dirty="0" smtClean="0"/>
              <a:t>Сколько же всего пришлось пережить солдатам. Война-это всегда боль, страх и потеря... Мы должны сказать огромное спасибо нашим ветеранам, за то , что они не отдали нашу страну врагам , и за то, что мы есть!!!</a:t>
            </a:r>
            <a:endParaRPr lang="ru-RU" sz="1200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05000" y="228600"/>
            <a:ext cx="4038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/>
              <a:t>Липнягов</a:t>
            </a:r>
            <a:r>
              <a:rPr lang="ru-RU" sz="3600" b="1" i="1" dirty="0" smtClean="0"/>
              <a:t> Николай Филиппович</a:t>
            </a:r>
            <a:endParaRPr lang="ru-RU" sz="36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 t="15759"/>
          <a:stretch>
            <a:fillRect/>
          </a:stretch>
        </p:blipFill>
        <p:spPr bwMode="auto">
          <a:xfrm>
            <a:off x="609600" y="1676400"/>
            <a:ext cx="21717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1752600"/>
            <a:ext cx="3238500" cy="21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1723</Words>
  <Application>Microsoft Office PowerPoint</Application>
  <PresentationFormat>Экран (4:3)</PresentationFormat>
  <Paragraphs>85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Книга памяти</vt:lpstr>
      <vt:lpstr>          Никто не забыт,  ничто не забыто…</vt:lpstr>
      <vt:lpstr> Барышников Александр Дмитриевич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секретарь</cp:lastModifiedBy>
  <cp:revision>37</cp:revision>
  <dcterms:created xsi:type="dcterms:W3CDTF">2014-07-29T09:23:38Z</dcterms:created>
  <dcterms:modified xsi:type="dcterms:W3CDTF">2014-10-07T13:07:08Z</dcterms:modified>
</cp:coreProperties>
</file>